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315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511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380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82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603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701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0875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1345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390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554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615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385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527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54868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/>
              <a:t>1 декабря—международный день борьбы со </a:t>
            </a:r>
            <a:r>
              <a:rPr lang="ru-RU" dirty="0" smtClean="0"/>
              <a:t>СПИДом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484784"/>
            <a:ext cx="4392488" cy="2304256"/>
          </a:xfrm>
        </p:spPr>
        <p:txBody>
          <a:bodyPr>
            <a:normAutofit fontScale="40000" lnSpcReduction="20000"/>
          </a:bodyPr>
          <a:lstStyle/>
          <a:p>
            <a:pPr marL="0" indent="0" algn="just">
              <a:buNone/>
            </a:pPr>
            <a:r>
              <a:rPr lang="ru-RU" dirty="0"/>
              <a:t>Л</a:t>
            </a:r>
            <a:r>
              <a:rPr lang="ru-RU" dirty="0" smtClean="0"/>
              <a:t>идеры </a:t>
            </a:r>
            <a:r>
              <a:rPr lang="ru-RU" dirty="0"/>
              <a:t>кадетского самоуправления подготовили </a:t>
            </a:r>
            <a:r>
              <a:rPr lang="ru-RU" dirty="0" err="1"/>
              <a:t>видеолекторий</a:t>
            </a:r>
            <a:r>
              <a:rPr lang="ru-RU" dirty="0"/>
              <a:t>  «Что такое ВИЧ-СПИД? » </a:t>
            </a:r>
          </a:p>
          <a:p>
            <a:pPr marL="0" indent="0" algn="just">
              <a:buNone/>
            </a:pPr>
            <a:r>
              <a:rPr lang="ru-RU" dirty="0"/>
              <a:t>Оперуполномоченный отдела по контролю за оборотом наркотиков,  майор полиции </a:t>
            </a:r>
            <a:r>
              <a:rPr lang="ru-RU" dirty="0" err="1"/>
              <a:t>Ситдикова</a:t>
            </a:r>
            <a:r>
              <a:rPr lang="ru-RU" dirty="0"/>
              <a:t> </a:t>
            </a:r>
            <a:r>
              <a:rPr lang="ru-RU" dirty="0" err="1"/>
              <a:t>Алия</a:t>
            </a:r>
            <a:r>
              <a:rPr lang="ru-RU" dirty="0"/>
              <a:t> </a:t>
            </a:r>
            <a:r>
              <a:rPr lang="ru-RU" dirty="0" err="1"/>
              <a:t>Равильевна</a:t>
            </a:r>
            <a:r>
              <a:rPr lang="ru-RU" dirty="0"/>
              <a:t> рассказала об ответственности и последствиях употребления, хранения и распространения наркотических веществ.</a:t>
            </a:r>
          </a:p>
          <a:p>
            <a:pPr marL="0" indent="0" algn="just">
              <a:buNone/>
            </a:pPr>
            <a:r>
              <a:rPr lang="ru-RU" dirty="0"/>
              <a:t>30 ноября со старшеклассниками встретилась Лазарева А.Е.,  психолог подросткового клуба по профилактике наркотизации.</a:t>
            </a:r>
          </a:p>
          <a:p>
            <a:pPr marL="0" indent="0" algn="just">
              <a:buNone/>
            </a:pPr>
            <a:r>
              <a:rPr lang="ru-RU" dirty="0" smtClean="0"/>
              <a:t>Активисты  </a:t>
            </a:r>
            <a:r>
              <a:rPr lang="ru-RU" dirty="0"/>
              <a:t>в микрорайоне школы распространили тематические листовки.</a:t>
            </a:r>
          </a:p>
          <a:p>
            <a:pPr algn="just"/>
            <a:endParaRPr lang="ru-RU" dirty="0"/>
          </a:p>
        </p:txBody>
      </p:sp>
      <p:pic>
        <p:nvPicPr>
          <p:cNvPr id="1027" name="Picture 3" descr="D:\Desktop\миллениум\IMG_239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861048"/>
            <a:ext cx="432048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наркоконтроль Ситдикова\IMG_23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836712"/>
            <a:ext cx="4151693" cy="2767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Desktop\спид листовки\IMG_24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861048"/>
            <a:ext cx="432048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5966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</Words>
  <Application>Microsoft Office PowerPoint</Application>
  <PresentationFormat>Экран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1 декабря—международный день борьбы со СПИДом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декабря—международный день борьбы со СПИДом </dc:title>
  <dc:creator>Admin</dc:creator>
  <cp:lastModifiedBy>Admin</cp:lastModifiedBy>
  <cp:revision>1</cp:revision>
  <dcterms:created xsi:type="dcterms:W3CDTF">2017-12-01T08:16:45Z</dcterms:created>
  <dcterms:modified xsi:type="dcterms:W3CDTF">2017-12-01T08:17:25Z</dcterms:modified>
</cp:coreProperties>
</file>